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3043237"/>
            <a:ext cx="64198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81212"/>
            <a:ext cx="106680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02821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00808"/>
            <a:ext cx="1062990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4615853"/>
            <a:ext cx="15841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1290411"/>
            <a:ext cx="106870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700808"/>
            <a:ext cx="99060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3000" y="2708920"/>
            <a:ext cx="96335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3000" y="3600171"/>
            <a:ext cx="96335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3000" y="4479846"/>
            <a:ext cx="9906000" cy="13974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276872"/>
            <a:ext cx="106013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671512"/>
            <a:ext cx="61245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548680"/>
            <a:ext cx="9820275" cy="607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19" y="692696"/>
            <a:ext cx="5859835" cy="5544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85140" y="4077072"/>
            <a:ext cx="3558731" cy="2780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988840"/>
            <a:ext cx="7572375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907816"/>
            <a:ext cx="82089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833790"/>
            <a:ext cx="82089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56792"/>
            <a:ext cx="107918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4659" y="1014561"/>
            <a:ext cx="10067925" cy="5438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84658" y="3861048"/>
            <a:ext cx="9923909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4658" y="5229200"/>
            <a:ext cx="9923909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9941941" cy="60352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148478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412776"/>
            <a:ext cx="97440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6772" y="2780928"/>
            <a:ext cx="76875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6772" y="3741626"/>
            <a:ext cx="9847780" cy="21288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6287" y="1412776"/>
            <a:ext cx="10639425" cy="4621882"/>
            <a:chOff x="776287" y="1590675"/>
            <a:chExt cx="10639425" cy="4621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6287" y="1590675"/>
              <a:ext cx="10639425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5517232"/>
              <a:ext cx="7829550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00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066925"/>
            <a:ext cx="98202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0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628800"/>
            <a:ext cx="1007745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30" y="3394279"/>
            <a:ext cx="332417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3429000"/>
            <a:ext cx="360040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8604" y="4365104"/>
            <a:ext cx="92758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8604" y="5266978"/>
            <a:ext cx="92758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89916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96052" y="2420888"/>
            <a:ext cx="91204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6052" y="3358437"/>
            <a:ext cx="91204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96052" y="4307561"/>
            <a:ext cx="91204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6052" y="5129364"/>
            <a:ext cx="912042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5790" y="836712"/>
            <a:ext cx="106108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3" y="3707284"/>
            <a:ext cx="2948161" cy="285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6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0561"/>
            <a:ext cx="97917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068960"/>
            <a:ext cx="6553200" cy="352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3068960"/>
            <a:ext cx="864096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937062"/>
            <a:ext cx="864096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967209"/>
            <a:ext cx="864096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812161"/>
            <a:ext cx="864096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15480" y="764704"/>
            <a:ext cx="7259191" cy="5661248"/>
            <a:chOff x="1415480" y="764704"/>
            <a:chExt cx="7259191" cy="566124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764704"/>
              <a:ext cx="7115175" cy="4819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702052"/>
              <a:ext cx="3048000" cy="7239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579350" y="1628800"/>
            <a:ext cx="898114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3104964"/>
            <a:ext cx="62646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4065662"/>
            <a:ext cx="62646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15480" y="4933764"/>
            <a:ext cx="62646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15480" y="5778716"/>
            <a:ext cx="62646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65341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636912"/>
            <a:ext cx="2880320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88040" y="2420888"/>
            <a:ext cx="3280167" cy="2088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60650" y="4725144"/>
            <a:ext cx="743169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08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81162"/>
            <a:ext cx="106489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564904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4365" y="981794"/>
            <a:ext cx="105822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988840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24012"/>
            <a:ext cx="1074420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573016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420888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1100"/>
            <a:ext cx="100488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8" y="3429000"/>
            <a:ext cx="6356945" cy="26124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5993085"/>
            <a:ext cx="9906000" cy="676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056440" y="2751327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5812" y="1387177"/>
            <a:ext cx="10620375" cy="5210175"/>
            <a:chOff x="785812" y="1340768"/>
            <a:chExt cx="10620375" cy="5210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812" y="1340768"/>
              <a:ext cx="10620375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812" y="3769643"/>
              <a:ext cx="10620375" cy="2781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408368" y="2395180"/>
            <a:ext cx="1584176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08367" y="4850505"/>
            <a:ext cx="19978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2468" y="5744077"/>
            <a:ext cx="4099436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